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84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137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84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60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55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39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4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08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882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92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16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6A382-2761-4C69-A1AE-02E2A1170FB7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F4ED-4CAD-43D8-85E6-CE77AD73F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96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47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jl: rechts 40"/>
          <p:cNvSpPr/>
          <p:nvPr/>
        </p:nvSpPr>
        <p:spPr>
          <a:xfrm rot="5400000">
            <a:off x="3961232" y="2916330"/>
            <a:ext cx="1590336" cy="35889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: gebogen omhoog 34"/>
          <p:cNvSpPr/>
          <p:nvPr/>
        </p:nvSpPr>
        <p:spPr>
          <a:xfrm rot="5400000">
            <a:off x="6469509" y="954362"/>
            <a:ext cx="675242" cy="3124061"/>
          </a:xfrm>
          <a:prstGeom prst="bentUpArrow">
            <a:avLst>
              <a:gd name="adj1" fmla="val 25000"/>
              <a:gd name="adj2" fmla="val 28104"/>
              <a:gd name="adj3" fmla="val 25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254" y="1818136"/>
            <a:ext cx="1057309" cy="554900"/>
          </a:xfrm>
          <a:prstGeom prst="rect">
            <a:avLst/>
          </a:prstGeom>
        </p:spPr>
      </p:pic>
      <p:sp>
        <p:nvSpPr>
          <p:cNvPr id="18" name="Ovaal 17"/>
          <p:cNvSpPr/>
          <p:nvPr/>
        </p:nvSpPr>
        <p:spPr>
          <a:xfrm>
            <a:off x="699537" y="1380123"/>
            <a:ext cx="1802675" cy="163721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1. Blijf je na je eindexamen op het Hooghuis, bijvoorbeeld omdat je naar de havo gaat?</a:t>
            </a:r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12192000" cy="1149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latin typeface="Arial Rounded MT Bold" panose="020F0704030504030204" pitchFamily="34" charset="0"/>
              </a:rPr>
              <a:t> Neem vóór je eindexamen je portfolio mee</a:t>
            </a:r>
            <a:endParaRPr lang="NL-NL" sz="2400" dirty="0">
              <a:latin typeface="Arial Rounded MT Bold" panose="020F0704030504030204" pitchFamily="34" charset="0"/>
            </a:endParaRPr>
          </a:p>
        </p:txBody>
      </p:sp>
      <p:sp>
        <p:nvSpPr>
          <p:cNvPr id="20" name="Tekstballon: rechthoek met afgeronde hoeken 19"/>
          <p:cNvSpPr/>
          <p:nvPr/>
        </p:nvSpPr>
        <p:spPr>
          <a:xfrm rot="10800000" flipV="1">
            <a:off x="3089537" y="2430904"/>
            <a:ext cx="661712" cy="384560"/>
          </a:xfrm>
          <a:prstGeom prst="wedgeRoundRectCallout">
            <a:avLst>
              <a:gd name="adj1" fmla="val 22467"/>
              <a:gd name="adj2" fmla="val -81603"/>
              <a:gd name="adj3" fmla="val 16667"/>
            </a:avLst>
          </a:prstGeom>
          <a:ln w="412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Nee</a:t>
            </a:r>
          </a:p>
        </p:txBody>
      </p:sp>
      <p:sp>
        <p:nvSpPr>
          <p:cNvPr id="27" name="Ovaal 26"/>
          <p:cNvSpPr/>
          <p:nvPr/>
        </p:nvSpPr>
        <p:spPr>
          <a:xfrm>
            <a:off x="3976883" y="956170"/>
            <a:ext cx="1592079" cy="156697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2. Wil je volgend schooljaar je portfolio nog kunnen </a:t>
            </a:r>
            <a:r>
              <a:rPr lang="nl-NL" sz="1200" b="1" dirty="0"/>
              <a:t>wijzigen?</a:t>
            </a:r>
            <a:endParaRPr lang="nl-NL" sz="1200" dirty="0"/>
          </a:p>
        </p:txBody>
      </p:sp>
      <p:pic>
        <p:nvPicPr>
          <p:cNvPr id="28" name="Afbeelding 27" descr="university hat by egore9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158" y="65201"/>
            <a:ext cx="2363995" cy="1306108"/>
          </a:xfrm>
          <a:prstGeom prst="rect">
            <a:avLst/>
          </a:prstGeom>
        </p:spPr>
      </p:pic>
      <p:cxnSp>
        <p:nvCxnSpPr>
          <p:cNvPr id="29" name="Rechte verbindingslijn 28"/>
          <p:cNvCxnSpPr/>
          <p:nvPr/>
        </p:nvCxnSpPr>
        <p:spPr>
          <a:xfrm>
            <a:off x="0" y="1149531"/>
            <a:ext cx="121920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kstballon: rechthoek met afgeronde hoeken 29"/>
          <p:cNvSpPr/>
          <p:nvPr/>
        </p:nvSpPr>
        <p:spPr>
          <a:xfrm rot="10800000" flipV="1">
            <a:off x="10208971" y="1523977"/>
            <a:ext cx="1882615" cy="1659595"/>
          </a:xfrm>
          <a:prstGeom prst="wedgeRoundRectCallout">
            <a:avLst>
              <a:gd name="adj1" fmla="val 64037"/>
              <a:gd name="adj2" fmla="val -10399"/>
              <a:gd name="adj3" fmla="val 16667"/>
            </a:avLst>
          </a:prstGeom>
          <a:ln w="412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/>
              <a:t>Je kunt de link volgend schooljaar nog steeds gebruiken om je portfolio te laten zien. </a:t>
            </a:r>
          </a:p>
        </p:txBody>
      </p:sp>
      <p:sp>
        <p:nvSpPr>
          <p:cNvPr id="37" name="Tekstballon: rechthoek met afgeronde hoeken 36"/>
          <p:cNvSpPr/>
          <p:nvPr/>
        </p:nvSpPr>
        <p:spPr>
          <a:xfrm rot="10800000" flipV="1">
            <a:off x="699537" y="4838279"/>
            <a:ext cx="1802675" cy="1435560"/>
          </a:xfrm>
          <a:prstGeom prst="wedgeRoundRectCallout">
            <a:avLst>
              <a:gd name="adj1" fmla="val 4768"/>
              <a:gd name="adj2" fmla="val -80370"/>
              <a:gd name="adj3" fmla="val 16667"/>
            </a:avLst>
          </a:prstGeom>
          <a:ln w="412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/>
              <a:t>Je hoeft niets te doen. Volgend schooljaar kun je nog gewoon bij je portfolio</a:t>
            </a:r>
          </a:p>
        </p:txBody>
      </p:sp>
      <p:sp>
        <p:nvSpPr>
          <p:cNvPr id="3" name="Pijl: omlaag 2"/>
          <p:cNvSpPr/>
          <p:nvPr/>
        </p:nvSpPr>
        <p:spPr>
          <a:xfrm rot="16200000" flipH="1">
            <a:off x="8230656" y="5860589"/>
            <a:ext cx="374362" cy="57719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23" y="882496"/>
            <a:ext cx="800100" cy="723900"/>
          </a:xfrm>
          <a:prstGeom prst="rect">
            <a:avLst/>
          </a:prstGeom>
        </p:spPr>
      </p:pic>
      <p:sp>
        <p:nvSpPr>
          <p:cNvPr id="39" name="Ovaal 38"/>
          <p:cNvSpPr/>
          <p:nvPr/>
        </p:nvSpPr>
        <p:spPr>
          <a:xfrm>
            <a:off x="8199297" y="1313669"/>
            <a:ext cx="1700353" cy="162116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3a.  Ga naar je portfolio, kies voor het tabje ‘publiceren’,  kopieer de link en bewaar hem.</a:t>
            </a:r>
          </a:p>
          <a:p>
            <a:pPr algn="ctr"/>
            <a:endParaRPr lang="nl-NL" sz="1200" dirty="0"/>
          </a:p>
        </p:txBody>
      </p:sp>
      <p:sp>
        <p:nvSpPr>
          <p:cNvPr id="40" name="Tekstballon: rechthoek met afgeronde hoeken 39"/>
          <p:cNvSpPr/>
          <p:nvPr/>
        </p:nvSpPr>
        <p:spPr>
          <a:xfrm rot="10800000" flipV="1">
            <a:off x="6013450" y="881409"/>
            <a:ext cx="1992918" cy="1194902"/>
          </a:xfrm>
          <a:prstGeom prst="wedgeRoundRectCallout">
            <a:avLst>
              <a:gd name="adj1" fmla="val -22634"/>
              <a:gd name="adj2" fmla="val 87028"/>
              <a:gd name="adj3" fmla="val 16667"/>
            </a:avLst>
          </a:prstGeom>
          <a:ln w="412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/>
              <a:t>Nee, ik wil mijn portfolio alleen kunnen laten zien. Wijzigen hoeft niet.</a:t>
            </a:r>
          </a:p>
        </p:txBody>
      </p:sp>
      <p:sp>
        <p:nvSpPr>
          <p:cNvPr id="42" name="Pijl: rechts 41"/>
          <p:cNvSpPr/>
          <p:nvPr/>
        </p:nvSpPr>
        <p:spPr>
          <a:xfrm>
            <a:off x="10101815" y="5933246"/>
            <a:ext cx="336697" cy="36208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3877543" y="3935848"/>
            <a:ext cx="1829577" cy="162760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3b. Maak </a:t>
            </a:r>
            <a:r>
              <a:rPr lang="nl-NL" sz="1200" b="1" dirty="0"/>
              <a:t>voor je van school af bent </a:t>
            </a:r>
            <a:r>
              <a:rPr lang="nl-NL" sz="1200" dirty="0"/>
              <a:t>een persoonlijk Entree-account aan</a:t>
            </a:r>
          </a:p>
        </p:txBody>
      </p:sp>
      <p:sp>
        <p:nvSpPr>
          <p:cNvPr id="48" name="Pijl: rechts 47"/>
          <p:cNvSpPr/>
          <p:nvPr/>
        </p:nvSpPr>
        <p:spPr>
          <a:xfrm rot="5400000">
            <a:off x="1009596" y="3532403"/>
            <a:ext cx="1063455" cy="35716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8743632" y="5159512"/>
            <a:ext cx="1358183" cy="12478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5. Stuur jezelf een uitnodiging.</a:t>
            </a:r>
          </a:p>
        </p:txBody>
      </p:sp>
      <p:sp>
        <p:nvSpPr>
          <p:cNvPr id="49" name="Tekstballon: rechthoek met afgeronde hoeken 48"/>
          <p:cNvSpPr/>
          <p:nvPr/>
        </p:nvSpPr>
        <p:spPr>
          <a:xfrm rot="10800000" flipV="1">
            <a:off x="9328150" y="3789464"/>
            <a:ext cx="2471096" cy="1100090"/>
          </a:xfrm>
          <a:prstGeom prst="wedgeRoundRectCallout">
            <a:avLst>
              <a:gd name="adj1" fmla="val -37090"/>
              <a:gd name="adj2" fmla="val 81122"/>
              <a:gd name="adj3" fmla="val 16667"/>
            </a:avLst>
          </a:prstGeom>
          <a:ln w="412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/>
              <a:t>Je kunt je portfolio nog steeds aanpassen: alleen meld je in het vervolg aan met je eigen account</a:t>
            </a:r>
          </a:p>
        </p:txBody>
      </p:sp>
      <p:sp>
        <p:nvSpPr>
          <p:cNvPr id="50" name="Ovaal 49"/>
          <p:cNvSpPr/>
          <p:nvPr/>
        </p:nvSpPr>
        <p:spPr>
          <a:xfrm>
            <a:off x="6702968" y="5608785"/>
            <a:ext cx="1291265" cy="11212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4. Meld aan via SOMtoday en ga naar je portfolio</a:t>
            </a:r>
          </a:p>
        </p:txBody>
      </p:sp>
      <p:pic>
        <p:nvPicPr>
          <p:cNvPr id="25" name="Afbeelding 24" descr="Nee leren zegge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31" t="21512" r="3023" b="21024"/>
          <a:stretch/>
        </p:blipFill>
        <p:spPr>
          <a:xfrm>
            <a:off x="651411" y="3427340"/>
            <a:ext cx="522520" cy="674062"/>
          </a:xfrm>
          <a:prstGeom prst="rect">
            <a:avLst/>
          </a:prstGeom>
        </p:spPr>
      </p:pic>
      <p:pic>
        <p:nvPicPr>
          <p:cNvPr id="51" name="Afbeelding 50" descr="Nee leren zegge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42" r="50398" b="19180"/>
          <a:stretch/>
        </p:blipFill>
        <p:spPr>
          <a:xfrm>
            <a:off x="3056261" y="1371309"/>
            <a:ext cx="581839" cy="690650"/>
          </a:xfrm>
          <a:prstGeom prst="rect">
            <a:avLst/>
          </a:prstGeom>
        </p:spPr>
      </p:pic>
      <p:sp>
        <p:nvSpPr>
          <p:cNvPr id="52" name="Tekstballon: rechthoek met afgeronde hoeken 51"/>
          <p:cNvSpPr/>
          <p:nvPr/>
        </p:nvSpPr>
        <p:spPr>
          <a:xfrm rot="10800000" flipV="1">
            <a:off x="1773867" y="3404904"/>
            <a:ext cx="661712" cy="384560"/>
          </a:xfrm>
          <a:prstGeom prst="wedgeRoundRectCallout">
            <a:avLst>
              <a:gd name="adj1" fmla="val 71527"/>
              <a:gd name="adj2" fmla="val 15478"/>
              <a:gd name="adj3" fmla="val 16667"/>
            </a:avLst>
          </a:prstGeom>
          <a:ln w="412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Ja</a:t>
            </a:r>
          </a:p>
        </p:txBody>
      </p:sp>
      <p:sp>
        <p:nvSpPr>
          <p:cNvPr id="53" name="Tekstballon: rechthoek met afgeronde hoeken 52"/>
          <p:cNvSpPr/>
          <p:nvPr/>
        </p:nvSpPr>
        <p:spPr>
          <a:xfrm rot="10800000" flipV="1">
            <a:off x="5007887" y="3167820"/>
            <a:ext cx="661712" cy="384560"/>
          </a:xfrm>
          <a:prstGeom prst="wedgeRoundRectCallout">
            <a:avLst>
              <a:gd name="adj1" fmla="val 71527"/>
              <a:gd name="adj2" fmla="val 15478"/>
              <a:gd name="adj3" fmla="val 16667"/>
            </a:avLst>
          </a:prstGeom>
          <a:ln w="412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Ja</a:t>
            </a:r>
          </a:p>
        </p:txBody>
      </p:sp>
      <p:sp>
        <p:nvSpPr>
          <p:cNvPr id="32" name="Rechthoek 31"/>
          <p:cNvSpPr/>
          <p:nvPr/>
        </p:nvSpPr>
        <p:spPr>
          <a:xfrm>
            <a:off x="2915686" y="3296814"/>
            <a:ext cx="557763" cy="467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/>
          <p:cNvSpPr/>
          <p:nvPr/>
        </p:nvSpPr>
        <p:spPr>
          <a:xfrm>
            <a:off x="2590145" y="2165350"/>
            <a:ext cx="395860" cy="457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: rechts 35"/>
          <p:cNvSpPr/>
          <p:nvPr/>
        </p:nvSpPr>
        <p:spPr>
          <a:xfrm>
            <a:off x="2791491" y="2029926"/>
            <a:ext cx="1298875" cy="32384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Pijl: gebogen omhoog 54"/>
          <p:cNvSpPr/>
          <p:nvPr/>
        </p:nvSpPr>
        <p:spPr>
          <a:xfrm rot="5400000">
            <a:off x="5279049" y="5047455"/>
            <a:ext cx="647653" cy="1930168"/>
          </a:xfrm>
          <a:prstGeom prst="bentUpArrow">
            <a:avLst>
              <a:gd name="adj1" fmla="val 25000"/>
              <a:gd name="adj2" fmla="val 28104"/>
              <a:gd name="adj3" fmla="val 25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Ovaal 55"/>
          <p:cNvSpPr/>
          <p:nvPr/>
        </p:nvSpPr>
        <p:spPr>
          <a:xfrm>
            <a:off x="10547350" y="5354408"/>
            <a:ext cx="1544236" cy="1406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6. Accepteer  de uitnodiging met je persoonlijke entree-account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18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93424">
        <p14:prism/>
      </p:transition>
    </mc:Choice>
    <mc:Fallback xmlns="">
      <p:transition spd="slow" advTm="9342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5" grpId="0" animBg="1"/>
      <p:bldP spid="18" grpId="0" animBg="1"/>
      <p:bldP spid="20" grpId="0" animBg="1"/>
      <p:bldP spid="27" grpId="0" animBg="1"/>
      <p:bldP spid="30" grpId="0" animBg="1"/>
      <p:bldP spid="37" grpId="0" animBg="1"/>
      <p:bldP spid="3" grpId="0" animBg="1"/>
      <p:bldP spid="39" grpId="0" animBg="1"/>
      <p:bldP spid="40" grpId="0" animBg="1"/>
      <p:bldP spid="42" grpId="0" animBg="1"/>
      <p:bldP spid="44" grpId="0" animBg="1"/>
      <p:bldP spid="48" grpId="0" animBg="1"/>
      <p:bldP spid="38" grpId="0" animBg="1"/>
      <p:bldP spid="49" grpId="0" animBg="1"/>
      <p:bldP spid="50" grpId="0" animBg="1"/>
      <p:bldP spid="52" grpId="0" animBg="1"/>
      <p:bldP spid="53" grpId="0" animBg="1"/>
      <p:bldP spid="36" grpId="0" animBg="1"/>
      <p:bldP spid="55" grpId="0" animBg="1"/>
      <p:bldP spid="5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6|4.2|8.8|8.2|9|9.7|9.1|10.3|12.4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168</Words>
  <Application>Microsoft Office PowerPoint</Application>
  <PresentationFormat>Breedbeeld</PresentationFormat>
  <Paragraphs>15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Grand-le Taconis, L (Linda) le</dc:creator>
  <cp:lastModifiedBy>Grand-le Taconis, L (Linda) le</cp:lastModifiedBy>
  <cp:revision>5</cp:revision>
  <dcterms:created xsi:type="dcterms:W3CDTF">2017-01-12T14:10:30Z</dcterms:created>
  <dcterms:modified xsi:type="dcterms:W3CDTF">2017-01-12T14:42:07Z</dcterms:modified>
</cp:coreProperties>
</file>